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80" r:id="rId4"/>
    <p:sldId id="272" r:id="rId5"/>
    <p:sldId id="273" r:id="rId6"/>
    <p:sldId id="274" r:id="rId7"/>
    <p:sldId id="275" r:id="rId8"/>
    <p:sldId id="282" r:id="rId9"/>
    <p:sldId id="283" r:id="rId10"/>
    <p:sldId id="284" r:id="rId11"/>
    <p:sldId id="276" r:id="rId12"/>
    <p:sldId id="277" r:id="rId13"/>
    <p:sldId id="278" r:id="rId14"/>
    <p:sldId id="279" r:id="rId15"/>
    <p:sldId id="281" r:id="rId16"/>
    <p:sldId id="257" r:id="rId17"/>
    <p:sldId id="258" r:id="rId18"/>
    <p:sldId id="266" r:id="rId19"/>
    <p:sldId id="260" r:id="rId20"/>
    <p:sldId id="261" r:id="rId21"/>
    <p:sldId id="262" r:id="rId22"/>
    <p:sldId id="265" r:id="rId23"/>
    <p:sldId id="264" r:id="rId24"/>
    <p:sldId id="263" r:id="rId25"/>
    <p:sldId id="268" r:id="rId26"/>
    <p:sldId id="270" r:id="rId27"/>
    <p:sldId id="267" r:id="rId28"/>
    <p:sldId id="26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6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39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3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9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23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0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6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2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9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5D9E5-248A-4CA5-B45B-9A603FEB49CC}" type="datetimeFigureOut">
              <a:rPr lang="ko-KR" altLang="en-US" smtClean="0"/>
              <a:t>09-19(Sat)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59825"/>
          </a:xfrm>
        </p:spPr>
        <p:txBody>
          <a:bodyPr/>
          <a:lstStyle/>
          <a:p>
            <a:r>
              <a:rPr lang="ko-KR" altLang="en-US" dirty="0" smtClean="0"/>
              <a:t>가제</a:t>
            </a:r>
            <a:r>
              <a:rPr lang="en-US" altLang="ko-KR" dirty="0" smtClean="0"/>
              <a:t>: LOL</a:t>
            </a:r>
            <a:r>
              <a:rPr lang="ko-KR" altLang="en-US" dirty="0" smtClean="0"/>
              <a:t> </a:t>
            </a:r>
            <a:r>
              <a:rPr lang="en-US" altLang="ko-KR" dirty="0"/>
              <a:t>M</a:t>
            </a:r>
            <a:r>
              <a:rPr lang="en-US" altLang="ko-KR" dirty="0" smtClean="0"/>
              <a:t>anager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 컨셉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전체적인 게임 흐름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603" y="2082188"/>
            <a:ext cx="7476793" cy="44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7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결과 현황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319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챔피언 도감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챔프</a:t>
            </a:r>
            <a:r>
              <a:rPr lang="ko-KR" altLang="en-US" smtClean="0"/>
              <a:t> 정보</a:t>
            </a:r>
            <a:r>
              <a:rPr lang="en-US" altLang="ko-KR" smtClean="0"/>
              <a:t>, </a:t>
            </a:r>
            <a:r>
              <a:rPr lang="ko-KR" altLang="en-US" smtClean="0"/>
              <a:t>챔프 가지고 있는 현황</a:t>
            </a:r>
            <a:r>
              <a:rPr lang="en-US" altLang="ko-KR" smtClean="0"/>
              <a:t>, </a:t>
            </a:r>
            <a:r>
              <a:rPr lang="ko-KR" altLang="en-US" smtClean="0"/>
              <a:t>선택권으로 살 수 있음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276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7</a:t>
            </a:r>
            <a:r>
              <a:rPr lang="en-US" altLang="ko-KR" smtClean="0"/>
              <a:t>. </a:t>
            </a:r>
            <a:r>
              <a:rPr lang="ko-KR" altLang="en-US" smtClean="0"/>
              <a:t>미션</a:t>
            </a:r>
            <a:r>
              <a:rPr lang="en-US" altLang="ko-KR" smtClean="0"/>
              <a:t>/</a:t>
            </a:r>
            <a:r>
              <a:rPr lang="ko-KR" altLang="en-US" smtClean="0"/>
              <a:t>퀘스트 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02839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8. </a:t>
            </a:r>
            <a:r>
              <a:rPr lang="ko-KR" altLang="en-US" smtClean="0"/>
              <a:t>뽑기 </a:t>
            </a:r>
            <a:r>
              <a:rPr lang="en-US" altLang="ko-KR" smtClean="0"/>
              <a:t>(</a:t>
            </a:r>
            <a:r>
              <a:rPr lang="ko-KR" altLang="en-US" smtClean="0"/>
              <a:t>챔피언 뽑기</a:t>
            </a:r>
            <a:r>
              <a:rPr lang="en-US" altLang="ko-KR" smtClean="0"/>
              <a:t>, </a:t>
            </a:r>
            <a:r>
              <a:rPr lang="ko-KR" altLang="en-US" smtClean="0"/>
              <a:t>아이템 뽑기</a:t>
            </a:r>
            <a:r>
              <a:rPr lang="en-US" altLang="ko-KR" smtClean="0"/>
              <a:t>, </a:t>
            </a:r>
            <a:r>
              <a:rPr lang="ko-KR" altLang="en-US" smtClean="0"/>
              <a:t>재화는 특수 재화 </a:t>
            </a:r>
            <a:r>
              <a:rPr lang="en-US" altLang="ko-KR" smtClean="0"/>
              <a:t>1</a:t>
            </a:r>
            <a:r>
              <a:rPr lang="ko-KR" altLang="en-US" smtClean="0"/>
              <a:t>개만 게임 끝나면 얻기</a:t>
            </a:r>
            <a:r>
              <a:rPr lang="en-US" altLang="ko-KR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31787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9</a:t>
            </a:r>
            <a:r>
              <a:rPr lang="en-US" altLang="ko-KR" smtClean="0"/>
              <a:t>. </a:t>
            </a:r>
            <a:r>
              <a:rPr lang="ko-KR" altLang="en-US"/>
              <a:t>설정 </a:t>
            </a:r>
            <a:r>
              <a:rPr lang="en-US" altLang="ko-KR" smtClean="0"/>
              <a:t>(</a:t>
            </a:r>
            <a:r>
              <a:rPr lang="ko-KR" altLang="en-US" smtClean="0"/>
              <a:t>음악</a:t>
            </a:r>
            <a:r>
              <a:rPr lang="en-US" altLang="ko-KR" smtClean="0"/>
              <a:t>, </a:t>
            </a:r>
            <a:r>
              <a:rPr lang="ko-KR" altLang="en-US" smtClean="0"/>
              <a:t>종료</a:t>
            </a:r>
            <a:r>
              <a:rPr lang="en-US" altLang="ko-KR" smtClean="0"/>
              <a:t>, </a:t>
            </a:r>
            <a:r>
              <a:rPr lang="ko-KR" altLang="en-US" smtClean="0"/>
              <a:t>언어</a:t>
            </a:r>
            <a:r>
              <a:rPr lang="en-US" altLang="ko-KR" smtClean="0"/>
              <a:t>, </a:t>
            </a:r>
            <a:r>
              <a:rPr lang="ko-KR" altLang="en-US" smtClean="0"/>
              <a:t>선물</a:t>
            </a:r>
            <a:r>
              <a:rPr lang="en-US" altLang="ko-KR" smtClean="0"/>
              <a:t>/</a:t>
            </a:r>
            <a:r>
              <a:rPr lang="ko-KR" altLang="en-US" smtClean="0"/>
              <a:t>편지함</a:t>
            </a:r>
            <a:r>
              <a:rPr lang="en-US" altLang="ko-KR" smtClean="0"/>
              <a:t>, </a:t>
            </a:r>
            <a:r>
              <a:rPr lang="ko-KR" altLang="en-US" smtClean="0"/>
              <a:t>오프닝</a:t>
            </a:r>
            <a:r>
              <a:rPr lang="en-US" altLang="ko-KR" smtClean="0"/>
              <a:t>, </a:t>
            </a:r>
            <a:r>
              <a:rPr lang="ko-KR" altLang="en-US" smtClean="0"/>
              <a:t>도움말</a:t>
            </a:r>
            <a:r>
              <a:rPr lang="en-US" altLang="ko-KR" smtClean="0"/>
              <a:t>, </a:t>
            </a:r>
            <a:r>
              <a:rPr lang="ko-KR" altLang="en-US" smtClean="0"/>
              <a:t>쿠폰</a:t>
            </a:r>
            <a:r>
              <a:rPr lang="en-US" altLang="ko-KR" smtClean="0"/>
              <a:t>, </a:t>
            </a:r>
            <a:r>
              <a:rPr lang="ko-KR" altLang="en-US" smtClean="0"/>
              <a:t>공식카페</a:t>
            </a:r>
            <a:r>
              <a:rPr lang="en-US" altLang="ko-KR" smtClean="0"/>
              <a:t>, UI </a:t>
            </a:r>
            <a:r>
              <a:rPr lang="ko-KR" altLang="en-US" smtClean="0"/>
              <a:t>스타일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383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11. </a:t>
            </a:r>
            <a:r>
              <a:rPr lang="ko-KR" altLang="en-US" smtClean="0"/>
              <a:t>이벤트 </a:t>
            </a:r>
            <a:r>
              <a:rPr lang="en-US" altLang="ko-KR" smtClean="0"/>
              <a:t>(</a:t>
            </a:r>
            <a:r>
              <a:rPr lang="ko-KR" altLang="en-US" smtClean="0"/>
              <a:t>리그</a:t>
            </a:r>
            <a:r>
              <a:rPr lang="en-US" altLang="ko-KR" smtClean="0"/>
              <a:t>, </a:t>
            </a:r>
            <a:r>
              <a:rPr lang="ko-KR" altLang="en-US" smtClean="0"/>
              <a:t>경기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05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387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smtClean="0"/>
              <a:t>게임 시작</a:t>
            </a:r>
            <a:r>
              <a:rPr lang="en-US" altLang="ko-KR" dirty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4578"/>
          <a:stretch/>
        </p:blipFill>
        <p:spPr>
          <a:xfrm>
            <a:off x="7588646" y="2222501"/>
            <a:ext cx="4603356" cy="228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-1094" t="1135" r="1094" b="1"/>
          <a:stretch/>
        </p:blipFill>
        <p:spPr>
          <a:xfrm>
            <a:off x="7548454" y="4508500"/>
            <a:ext cx="4643546" cy="2349500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838200" y="1092200"/>
            <a:ext cx="5524500" cy="567689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 베이스는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하고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메뉴를 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선수단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 전력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구단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선수 </a:t>
            </a:r>
            <a:r>
              <a:rPr lang="ko-KR" altLang="en-US" dirty="0" err="1" smtClean="0"/>
              <a:t>스텟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컨디션 등등 추가 할 것 있으면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추가 할 것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롤챔스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느낌나게</a:t>
            </a:r>
            <a:r>
              <a:rPr lang="ko-KR" altLang="en-US" dirty="0" smtClean="0"/>
              <a:t> 저거를 배경으로 하면 어떨까 생각함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팀 마크 같은 것은 기본으로 줄 것인가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아니면 제작 하거나 따오게 </a:t>
            </a:r>
            <a:r>
              <a:rPr lang="ko-KR" altLang="en-US" dirty="0" err="1" smtClean="0"/>
              <a:t>할것인가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219" y="2222500"/>
            <a:ext cx="1095427" cy="4635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221" y="1908131"/>
            <a:ext cx="5698779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3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ko-KR" altLang="en-US" dirty="0" smtClean="0"/>
              <a:t>선수 </a:t>
            </a:r>
            <a:r>
              <a:rPr lang="ko-KR" altLang="en-US" dirty="0" err="1" smtClean="0"/>
              <a:t>스텟</a:t>
            </a:r>
            <a:r>
              <a:rPr lang="ko-KR" altLang="en-US" dirty="0" smtClean="0"/>
              <a:t> 및 특성 파악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7000" y="1144589"/>
            <a:ext cx="7264400" cy="200501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선수의 </a:t>
            </a:r>
            <a:r>
              <a:rPr lang="ko-KR" altLang="en-US" sz="1800" dirty="0" err="1" smtClean="0"/>
              <a:t>능력치</a:t>
            </a:r>
            <a:r>
              <a:rPr lang="en-US" altLang="ko-KR" sz="1800" dirty="0"/>
              <a:t>(</a:t>
            </a:r>
            <a:r>
              <a:rPr lang="ko-KR" altLang="en-US" sz="1800" dirty="0" err="1" smtClean="0"/>
              <a:t>라인전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안정성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캐리력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포지션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오브젝트 장악력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ko-KR" altLang="en-US" sz="1800" dirty="0" smtClean="0"/>
              <a:t> 적혀져 있는 세부 </a:t>
            </a:r>
            <a:r>
              <a:rPr lang="ko-KR" altLang="en-US" sz="1800" dirty="0" err="1" smtClean="0"/>
              <a:t>사항중</a:t>
            </a:r>
            <a:r>
              <a:rPr lang="ko-KR" altLang="en-US" sz="1800" dirty="0" smtClean="0"/>
              <a:t> 추가해도 </a:t>
            </a:r>
            <a:r>
              <a:rPr lang="ko-KR" altLang="en-US" sz="1800" dirty="0" err="1" smtClean="0"/>
              <a:t>좋을만한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스텟</a:t>
            </a:r>
            <a:r>
              <a:rPr lang="ko-KR" altLang="en-US" sz="1800" dirty="0" smtClean="0"/>
              <a:t> 적기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챔피언의 숙련도 표현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몇번</a:t>
            </a:r>
            <a:r>
              <a:rPr lang="ko-KR" altLang="en-US" sz="1800" dirty="0" smtClean="0"/>
              <a:t> 사용하고 성적이 어떤지 확인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팀 </a:t>
            </a:r>
            <a:r>
              <a:rPr lang="en-US" altLang="ko-KR" sz="1800" dirty="0" err="1" smtClean="0"/>
              <a:t>kda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골드차이등등 저기 나와 있는 수치도 표현 하면 </a:t>
            </a:r>
            <a:r>
              <a:rPr lang="ko-KR" altLang="en-US" sz="1800" dirty="0" err="1" smtClean="0"/>
              <a:t>괜찮을듯</a:t>
            </a:r>
            <a:endParaRPr lang="ko-KR" altLang="en-US" sz="1800" dirty="0"/>
          </a:p>
        </p:txBody>
      </p:sp>
      <p:pic>
        <p:nvPicPr>
          <p:cNvPr id="4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4077"/>
            <a:ext cx="4572000" cy="25378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7830"/>
            <a:ext cx="5152672" cy="23562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19" y="5314077"/>
            <a:ext cx="4340081" cy="2691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479" y="1578552"/>
            <a:ext cx="4706521" cy="37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87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ko-KR" altLang="en-US" dirty="0" smtClean="0"/>
              <a:t>선수 </a:t>
            </a:r>
            <a:r>
              <a:rPr lang="ko-KR" altLang="en-US" dirty="0" err="1" smtClean="0"/>
              <a:t>스텟</a:t>
            </a:r>
            <a:r>
              <a:rPr lang="ko-KR" altLang="en-US" dirty="0" smtClean="0"/>
              <a:t> 및 특성 파악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7000" y="1144589"/>
            <a:ext cx="7264400" cy="20050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dirty="0" smtClean="0"/>
              <a:t>선수의 </a:t>
            </a:r>
            <a:r>
              <a:rPr lang="ko-KR" altLang="en-US" sz="1800" dirty="0" err="1" smtClean="0"/>
              <a:t>능력치</a:t>
            </a:r>
            <a:r>
              <a:rPr lang="en-US" altLang="ko-KR" sz="1800" dirty="0"/>
              <a:t>(</a:t>
            </a:r>
            <a:r>
              <a:rPr lang="ko-KR" altLang="en-US" sz="1800" dirty="0" err="1" smtClean="0"/>
              <a:t>라인전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안정성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캐리력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포지션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오브젝트 장악력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ko-KR" altLang="en-US" sz="1800" dirty="0" smtClean="0"/>
              <a:t> 적혀져 있는 세부 </a:t>
            </a:r>
            <a:r>
              <a:rPr lang="ko-KR" altLang="en-US" sz="1800" dirty="0" err="1" smtClean="0"/>
              <a:t>사항중</a:t>
            </a:r>
            <a:r>
              <a:rPr lang="ko-KR" altLang="en-US" sz="1800" dirty="0" smtClean="0"/>
              <a:t> 추가해도 </a:t>
            </a:r>
            <a:r>
              <a:rPr lang="ko-KR" altLang="en-US" sz="1800" dirty="0" err="1" smtClean="0"/>
              <a:t>좋을만한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스텟</a:t>
            </a:r>
            <a:r>
              <a:rPr lang="ko-KR" altLang="en-US" sz="1800" dirty="0" smtClean="0"/>
              <a:t> 적기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챔피언의 숙련도 표현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몇번</a:t>
            </a:r>
            <a:r>
              <a:rPr lang="ko-KR" altLang="en-US" sz="1800" dirty="0" smtClean="0"/>
              <a:t> 사용하고 성적이 어떤지 확인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smtClean="0"/>
              <a:t>팀 </a:t>
            </a:r>
            <a:r>
              <a:rPr lang="en-US" altLang="ko-KR" sz="1800" dirty="0" err="1" smtClean="0"/>
              <a:t>kda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골드차이등등 저기 나와 있는 수치도 표현 하면 </a:t>
            </a:r>
            <a:r>
              <a:rPr lang="ko-KR" altLang="en-US" sz="1800" dirty="0" err="1" smtClean="0"/>
              <a:t>괜찮을듯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저기 챔피언 풀은 뽑기로 장착 가능</a:t>
            </a:r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177716"/>
            <a:ext cx="4340081" cy="2691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7654" t="29964"/>
          <a:stretch/>
        </p:blipFill>
        <p:spPr>
          <a:xfrm>
            <a:off x="2270697" y="3176075"/>
            <a:ext cx="2463670" cy="2616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41087" r="58209" b="40998"/>
          <a:stretch/>
        </p:blipFill>
        <p:spPr>
          <a:xfrm>
            <a:off x="1324686" y="3507307"/>
            <a:ext cx="684688" cy="66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1" y="3149601"/>
            <a:ext cx="1048028" cy="2669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3931" t="41086" r="3435" b="40309"/>
          <a:stretch/>
        </p:blipFill>
        <p:spPr>
          <a:xfrm>
            <a:off x="1326573" y="4306941"/>
            <a:ext cx="698500" cy="685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82684" r="58777"/>
          <a:stretch/>
        </p:blipFill>
        <p:spPr>
          <a:xfrm>
            <a:off x="1317200" y="5131975"/>
            <a:ext cx="675372" cy="6382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80949" y="31496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챔피언 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2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1875"/>
          </a:xfrm>
        </p:spPr>
        <p:txBody>
          <a:bodyPr/>
          <a:lstStyle/>
          <a:p>
            <a:r>
              <a:rPr lang="ko-KR" altLang="en-US" dirty="0" smtClean="0"/>
              <a:t>선수 포지션 설정 및 특징 파악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6700"/>
            <a:ext cx="5486400" cy="4640263"/>
          </a:xfrm>
        </p:spPr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개 포지션 설정 및 평균 </a:t>
            </a:r>
            <a:r>
              <a:rPr lang="ko-KR" altLang="en-US" dirty="0" err="1" smtClean="0"/>
              <a:t>스텟으로</a:t>
            </a:r>
            <a:r>
              <a:rPr lang="ko-KR" altLang="en-US" dirty="0" smtClean="0"/>
              <a:t> 그 선수의 </a:t>
            </a:r>
            <a:r>
              <a:rPr lang="ko-KR" altLang="en-US" dirty="0" err="1" smtClean="0"/>
              <a:t>능력치가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어느정도인지</a:t>
            </a:r>
            <a:r>
              <a:rPr lang="ko-KR" altLang="en-US" dirty="0" smtClean="0"/>
              <a:t> 대략적인 수치를 표현하여 그 선수가 어떤 선수인지 한눈에 파악 가능하도록 표현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60" y="1690688"/>
            <a:ext cx="5658640" cy="51673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4" y="3683412"/>
            <a:ext cx="6231206" cy="11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9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59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시작화면</a:t>
            </a:r>
            <a:r>
              <a:rPr lang="en-US" altLang="ko-KR" smtClean="0"/>
              <a:t>(</a:t>
            </a:r>
            <a:r>
              <a:rPr lang="ko-KR" altLang="en-US"/>
              <a:t>이어하기</a:t>
            </a:r>
            <a:r>
              <a:rPr lang="en-US" altLang="ko-KR"/>
              <a:t>/</a:t>
            </a:r>
            <a:r>
              <a:rPr lang="ko-KR" altLang="en-US" smtClean="0"/>
              <a:t>새로하기</a:t>
            </a:r>
            <a:r>
              <a:rPr lang="en-US" altLang="ko-KR" smtClean="0"/>
              <a:t>/FunnyLife/Version)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63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밴픽</a:t>
            </a:r>
            <a:r>
              <a:rPr lang="ko-KR" altLang="en-US" dirty="0" smtClean="0"/>
              <a:t> 및 챔피언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33500"/>
            <a:ext cx="4790159" cy="484346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그림까지 될지는 모르겠으나 챔피언이나 각각의 </a:t>
            </a:r>
            <a:r>
              <a:rPr lang="ko-KR" altLang="en-US" dirty="0" err="1" smtClean="0"/>
              <a:t>선수이름을</a:t>
            </a:r>
            <a:r>
              <a:rPr lang="ko-KR" altLang="en-US" dirty="0" smtClean="0"/>
              <a:t> 넣고 </a:t>
            </a:r>
            <a:r>
              <a:rPr lang="ko-KR" altLang="en-US" dirty="0" err="1" smtClean="0"/>
              <a:t>어떤식으로</a:t>
            </a:r>
            <a:r>
              <a:rPr lang="ko-KR" altLang="en-US" dirty="0" smtClean="0"/>
              <a:t> 설정했는지 보여주기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그리고 감독 설정으로 게임 들어가기 전에 </a:t>
            </a:r>
            <a:endParaRPr lang="en-US" altLang="ko-KR" dirty="0" smtClean="0"/>
          </a:p>
          <a:p>
            <a:r>
              <a:rPr lang="ko-KR" altLang="en-US" dirty="0" smtClean="0"/>
              <a:t>게임 </a:t>
            </a:r>
            <a:r>
              <a:rPr lang="ko-KR" altLang="en-US" dirty="0" err="1" smtClean="0"/>
              <a:t>운영모드</a:t>
            </a:r>
            <a:r>
              <a:rPr lang="ko-KR" altLang="en-US" dirty="0" smtClean="0"/>
              <a:t> 설정하여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한타지향형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지향형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오브젝트 지향형 등 설정을 하여 게임이 그 방향 위주로 흘러가게 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359" y="2126801"/>
            <a:ext cx="6563641" cy="32198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78500" y="5524500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시작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297982" y="55245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한타</a:t>
            </a:r>
            <a:r>
              <a:rPr lang="ko-KR" altLang="en-US" dirty="0" smtClean="0"/>
              <a:t> 지향형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297982" y="59182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라인전</a:t>
            </a:r>
            <a:r>
              <a:rPr lang="ko-KR" altLang="en-US" dirty="0" smtClean="0"/>
              <a:t> 지향형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97982" y="63500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오브젝트 지향형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297982" y="6794500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r>
              <a:rPr lang="ko-KR" altLang="en-US" dirty="0" err="1" smtClean="0"/>
              <a:t>드론</a:t>
            </a:r>
            <a:r>
              <a:rPr lang="ko-KR" altLang="en-US" dirty="0" smtClean="0"/>
              <a:t> 전략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한라인 올인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7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진행 과정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2900" y="4909002"/>
            <a:ext cx="1371600" cy="8218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2784632"/>
            <a:ext cx="4127500" cy="4073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40" y="2082801"/>
            <a:ext cx="7265260" cy="7018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496" y="2784631"/>
            <a:ext cx="3077004" cy="2124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1396" y="4986790"/>
            <a:ext cx="2937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 로그</a:t>
            </a:r>
            <a:endParaRPr lang="en-US" altLang="ko-KR" dirty="0" smtClean="0"/>
          </a:p>
          <a:p>
            <a:r>
              <a:rPr lang="en-US" altLang="ko-KR" dirty="0" smtClean="0"/>
              <a:t>000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학살중입니다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00 </a:t>
            </a:r>
            <a:r>
              <a:rPr lang="ko-KR" altLang="en-US" dirty="0" smtClean="0"/>
              <a:t>팀이 드래곤 처치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근데 이걸 그거처럼 평범하게 </a:t>
            </a:r>
            <a:r>
              <a:rPr lang="ko-KR" altLang="en-US" dirty="0" err="1" smtClean="0"/>
              <a:t>해야하는건가</a:t>
            </a:r>
            <a:r>
              <a:rPr lang="ko-KR" altLang="en-US" dirty="0" smtClean="0"/>
              <a:t> 싶네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1162" y="1697490"/>
            <a:ext cx="42621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 우리가 명령을 내릴 것인지</a:t>
            </a:r>
            <a:endParaRPr lang="en-US" altLang="ko-KR" dirty="0" smtClean="0"/>
          </a:p>
          <a:p>
            <a:r>
              <a:rPr lang="ko-KR" altLang="en-US" dirty="0" smtClean="0"/>
              <a:t>진짜 스태프가 영향을 </a:t>
            </a:r>
            <a:r>
              <a:rPr lang="ko-KR" altLang="en-US" dirty="0" err="1" smtClean="0"/>
              <a:t>줄수</a:t>
            </a:r>
            <a:r>
              <a:rPr lang="ko-KR" altLang="en-US" dirty="0" smtClean="0"/>
              <a:t> 없으니 알아서 판단해서 하게 그냥 관전만 할 것인지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이걸 보기 싫고 </a:t>
            </a:r>
            <a:r>
              <a:rPr lang="ko-KR" altLang="en-US" dirty="0" err="1" smtClean="0"/>
              <a:t>스킵하고</a:t>
            </a:r>
            <a:r>
              <a:rPr lang="ko-KR" altLang="en-US" dirty="0" smtClean="0"/>
              <a:t> 싶은 사람도 </a:t>
            </a:r>
            <a:r>
              <a:rPr lang="ko-KR" altLang="en-US" dirty="0" err="1" smtClean="0"/>
              <a:t>있을테니</a:t>
            </a:r>
            <a:r>
              <a:rPr lang="ko-KR" altLang="en-US" dirty="0" smtClean="0"/>
              <a:t> 몇 배속 </a:t>
            </a:r>
            <a:r>
              <a:rPr lang="ko-KR" altLang="en-US" dirty="0" err="1" smtClean="0"/>
              <a:t>가능하게나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스킵</a:t>
            </a:r>
            <a:r>
              <a:rPr lang="ko-KR" altLang="en-US" dirty="0" smtClean="0"/>
              <a:t> 모드도 추가하면 괜찮 </a:t>
            </a:r>
            <a:r>
              <a:rPr lang="ko-KR" altLang="en-US" dirty="0" err="1" smtClean="0"/>
              <a:t>을듯</a:t>
            </a:r>
            <a:r>
              <a:rPr lang="ko-KR" altLang="en-US" dirty="0" smtClean="0"/>
              <a:t> 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그리고 롤 </a:t>
            </a:r>
            <a:r>
              <a:rPr lang="ko-KR" altLang="en-US" dirty="0" err="1" smtClean="0"/>
              <a:t>챔스처럼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포탑</a:t>
            </a:r>
            <a:r>
              <a:rPr lang="ko-KR" altLang="en-US" dirty="0" smtClean="0"/>
              <a:t> 골드를 얼마 </a:t>
            </a:r>
            <a:r>
              <a:rPr lang="ko-KR" altLang="en-US" dirty="0" err="1" smtClean="0"/>
              <a:t>먹었다거나</a:t>
            </a:r>
            <a:r>
              <a:rPr lang="ko-KR" altLang="en-US" dirty="0" smtClean="0"/>
              <a:t> 그런 표 수치도 포함하면 좋을까 아니면 그냥 이렇게 일반적으로만 표현해도 상관 없나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256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진행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088540" cy="4351338"/>
          </a:xfrm>
        </p:spPr>
        <p:txBody>
          <a:bodyPr/>
          <a:lstStyle/>
          <a:p>
            <a:r>
              <a:rPr lang="ko-KR" altLang="en-US" dirty="0" err="1" smtClean="0"/>
              <a:t>챔프간</a:t>
            </a:r>
            <a:r>
              <a:rPr lang="ko-KR" altLang="en-US" dirty="0" smtClean="0"/>
              <a:t> 상성과 선수들의 </a:t>
            </a:r>
            <a:r>
              <a:rPr lang="ko-KR" altLang="en-US" dirty="0" err="1" smtClean="0"/>
              <a:t>능력치를</a:t>
            </a:r>
            <a:r>
              <a:rPr lang="ko-KR" altLang="en-US" dirty="0" smtClean="0"/>
              <a:t> 종합하여 게임 진행</a:t>
            </a:r>
            <a:endParaRPr lang="en-US" altLang="ko-KR" dirty="0" smtClean="0"/>
          </a:p>
          <a:p>
            <a:r>
              <a:rPr lang="ko-KR" altLang="en-US" dirty="0" smtClean="0"/>
              <a:t>그것이 절대적인 수치는 아니지만 </a:t>
            </a:r>
            <a:r>
              <a:rPr lang="ko-KR" altLang="en-US" dirty="0" err="1" smtClean="0"/>
              <a:t>피파처럼</a:t>
            </a:r>
            <a:r>
              <a:rPr lang="ko-KR" altLang="en-US" dirty="0" smtClean="0"/>
              <a:t> 선수의 </a:t>
            </a:r>
            <a:r>
              <a:rPr lang="ko-KR" altLang="en-US" dirty="0" err="1" smtClean="0"/>
              <a:t>능력치가</a:t>
            </a:r>
            <a:r>
              <a:rPr lang="ko-KR" altLang="en-US" dirty="0" smtClean="0"/>
              <a:t> 대략 </a:t>
            </a:r>
            <a:r>
              <a:rPr lang="ko-KR" altLang="en-US" dirty="0" err="1" smtClean="0"/>
              <a:t>어느정도이다는</a:t>
            </a:r>
            <a:r>
              <a:rPr lang="ko-KR" altLang="en-US" dirty="0" smtClean="0"/>
              <a:t> 표현해야 눈에 </a:t>
            </a:r>
            <a:r>
              <a:rPr lang="ko-KR" altLang="en-US" dirty="0" err="1" smtClean="0"/>
              <a:t>들어올듯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내용 개체 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4909002"/>
            <a:ext cx="1371600" cy="8218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2784632"/>
            <a:ext cx="4127500" cy="40733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740" y="2082801"/>
            <a:ext cx="7265260" cy="701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496" y="2784631"/>
            <a:ext cx="3077004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24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시즌 종료 후 포스트 시즌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894" y="2689225"/>
            <a:ext cx="5917206" cy="3521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590476"/>
            <a:ext cx="5944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이런식으로</a:t>
            </a:r>
            <a:r>
              <a:rPr lang="ko-KR" altLang="en-US" dirty="0" smtClean="0"/>
              <a:t> 진행이 된 후 우승을 하면 승격이나 트로피 수여같은 것을 표현</a:t>
            </a:r>
            <a:endParaRPr lang="en-US" altLang="ko-KR" dirty="0" smtClean="0"/>
          </a:p>
          <a:p>
            <a:r>
              <a:rPr lang="ko-KR" altLang="en-US" dirty="0" smtClean="0"/>
              <a:t>우승을 실패할 경우 시즌 </a:t>
            </a:r>
            <a:r>
              <a:rPr lang="ko-KR" altLang="en-US" dirty="0" err="1" smtClean="0"/>
              <a:t>몇위</a:t>
            </a:r>
            <a:r>
              <a:rPr lang="ko-KR" altLang="en-US" dirty="0" smtClean="0"/>
              <a:t> 마감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634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챔프</a:t>
            </a:r>
            <a:r>
              <a:rPr lang="ko-KR" altLang="en-US" dirty="0"/>
              <a:t> </a:t>
            </a:r>
            <a:r>
              <a:rPr lang="ko-KR" altLang="en-US" dirty="0" smtClean="0"/>
              <a:t>성능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087100" cy="4351338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로밍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err="1" smtClean="0"/>
              <a:t>한타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라인전</a:t>
            </a:r>
            <a:r>
              <a:rPr lang="ko-KR" altLang="en-US" dirty="0" smtClean="0"/>
              <a:t> 상성이 좋으면 </a:t>
            </a:r>
            <a:r>
              <a:rPr lang="en-US" altLang="ko-KR" dirty="0" smtClean="0"/>
              <a:t>15%</a:t>
            </a:r>
            <a:r>
              <a:rPr lang="ko-KR" altLang="en-US" dirty="0" smtClean="0"/>
              <a:t>증가 안좋으면 </a:t>
            </a:r>
            <a:r>
              <a:rPr lang="en-US" altLang="ko-KR" dirty="0" smtClean="0"/>
              <a:t>5% </a:t>
            </a:r>
            <a:r>
              <a:rPr lang="ko-KR" altLang="en-US" dirty="0" smtClean="0"/>
              <a:t>증가로 증감 시키기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1087" r="58209" b="40998"/>
          <a:stretch/>
        </p:blipFill>
        <p:spPr>
          <a:xfrm>
            <a:off x="1159586" y="2259600"/>
            <a:ext cx="684688" cy="66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3931" t="41086" r="3435" b="40309"/>
          <a:stretch/>
        </p:blipFill>
        <p:spPr>
          <a:xfrm>
            <a:off x="1159586" y="3270964"/>
            <a:ext cx="698500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82684" r="58777"/>
          <a:stretch/>
        </p:blipFill>
        <p:spPr>
          <a:xfrm>
            <a:off x="1159586" y="4365339"/>
            <a:ext cx="675372" cy="6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33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087100" cy="4351338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로밍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err="1" smtClean="0"/>
              <a:t>한타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각각의 챔피언 상성을 보여주는 표를 보여주면 어떨까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1087" r="58209" b="40998"/>
          <a:stretch/>
        </p:blipFill>
        <p:spPr>
          <a:xfrm>
            <a:off x="1159586" y="2259600"/>
            <a:ext cx="684688" cy="66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3931" t="41086" r="3435" b="40309"/>
          <a:stretch/>
        </p:blipFill>
        <p:spPr>
          <a:xfrm>
            <a:off x="1159586" y="3270964"/>
            <a:ext cx="698500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82684" r="58777"/>
          <a:stretch/>
        </p:blipFill>
        <p:spPr>
          <a:xfrm>
            <a:off x="1159586" y="4365339"/>
            <a:ext cx="675372" cy="63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61" y="2916381"/>
            <a:ext cx="5715375" cy="9064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9" y="1978992"/>
            <a:ext cx="5705851" cy="9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퀘스트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8026"/>
            <a:ext cx="5210592" cy="2384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208" y="5869542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퀘스트와 출석으로 게임내 재화를 주어 선수 육성이 가능하게 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01" y="2059462"/>
            <a:ext cx="4568728" cy="316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뽑기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61000" y="1825625"/>
            <a:ext cx="6464300" cy="4351338"/>
          </a:xfrm>
        </p:spPr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라인전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로밍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err="1" smtClean="0"/>
              <a:t>한타</a:t>
            </a:r>
            <a:r>
              <a:rPr lang="ko-KR" altLang="en-US" dirty="0" smtClean="0"/>
              <a:t> 능력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증가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챔피언 한 개만 등장하도록 하고 </a:t>
            </a:r>
            <a:r>
              <a:rPr lang="ko-KR" altLang="en-US" dirty="0" err="1" smtClean="0"/>
              <a:t>중복시</a:t>
            </a:r>
            <a:r>
              <a:rPr lang="ko-KR" altLang="en-US" dirty="0" smtClean="0"/>
              <a:t> 챔피언 숙련도로 전환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1087" r="58209" b="40998"/>
          <a:stretch/>
        </p:blipFill>
        <p:spPr>
          <a:xfrm>
            <a:off x="5820486" y="2051188"/>
            <a:ext cx="684688" cy="66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3931" t="41086" r="3435" b="40309"/>
          <a:stretch/>
        </p:blipFill>
        <p:spPr>
          <a:xfrm>
            <a:off x="5820486" y="3062552"/>
            <a:ext cx="698500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82684" r="58777"/>
          <a:stretch/>
        </p:blipFill>
        <p:spPr>
          <a:xfrm>
            <a:off x="5820486" y="4156927"/>
            <a:ext cx="675372" cy="63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7" y="1403488"/>
            <a:ext cx="5115639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0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수익</a:t>
            </a:r>
            <a:r>
              <a:rPr lang="en-US" altLang="ko-KR" dirty="0" smtClean="0"/>
              <a:t>(</a:t>
            </a:r>
            <a:r>
              <a:rPr lang="ko-KR" altLang="en-US" dirty="0" smtClean="0"/>
              <a:t>광고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하루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 뽑기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광고 </a:t>
            </a:r>
            <a:r>
              <a:rPr lang="ko-KR" altLang="en-US" dirty="0" err="1" smtClean="0"/>
              <a:t>볼때마다</a:t>
            </a:r>
            <a:r>
              <a:rPr lang="ko-KR" altLang="en-US" dirty="0" smtClean="0"/>
              <a:t> 뽑기 가능하게 함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게임내 재화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선수 </a:t>
            </a:r>
            <a:r>
              <a:rPr lang="ko-KR" altLang="en-US" dirty="0" err="1" smtClean="0"/>
              <a:t>육성용</a:t>
            </a:r>
            <a:r>
              <a:rPr lang="ko-KR" altLang="en-US" dirty="0" smtClean="0"/>
              <a:t> 자금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챔피언 숙련도 경험치</a:t>
            </a:r>
            <a:endParaRPr lang="en-US" altLang="ko-KR" dirty="0" smtClean="0"/>
          </a:p>
          <a:p>
            <a:r>
              <a:rPr lang="ko-KR" altLang="en-US" dirty="0" smtClean="0"/>
              <a:t>빠른 게임 </a:t>
            </a:r>
            <a:r>
              <a:rPr lang="ko-KR" altLang="en-US" dirty="0" err="1" smtClean="0"/>
              <a:t>스킵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게임의 빠른 진행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가지 정도</a:t>
            </a:r>
            <a:r>
              <a:rPr lang="en-US" altLang="ko-KR" dirty="0" smtClean="0"/>
              <a:t>? </a:t>
            </a:r>
            <a:r>
              <a:rPr lang="ko-KR" altLang="en-US" dirty="0" smtClean="0"/>
              <a:t>생각해봤음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12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10. </a:t>
            </a:r>
            <a:r>
              <a:rPr lang="ko-KR" altLang="en-US" smtClean="0"/>
              <a:t>튜토리얼 </a:t>
            </a:r>
            <a:r>
              <a:rPr lang="en-US" altLang="ko-KR" smtClean="0"/>
              <a:t>(</a:t>
            </a:r>
            <a:r>
              <a:rPr lang="ko-KR" altLang="en-US" smtClean="0"/>
              <a:t>스토리</a:t>
            </a:r>
            <a:r>
              <a:rPr lang="en-US" altLang="ko-KR" smtClean="0"/>
              <a:t>, </a:t>
            </a:r>
            <a:r>
              <a:rPr lang="ko-KR" altLang="en-US" smtClean="0"/>
              <a:t>처음에 조금씩만 다르게</a:t>
            </a:r>
            <a:r>
              <a:rPr lang="en-US" altLang="ko-KR" smtClean="0"/>
              <a:t>, </a:t>
            </a:r>
            <a:r>
              <a:rPr lang="ko-KR" altLang="en-US" smtClean="0"/>
              <a:t>팀이름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417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2. </a:t>
            </a:r>
            <a:r>
              <a:rPr lang="ko-KR" altLang="en-US" smtClean="0"/>
              <a:t>홈 화면</a:t>
            </a:r>
            <a:r>
              <a:rPr lang="en-US" altLang="ko-KR" smtClean="0"/>
              <a:t>(</a:t>
            </a:r>
            <a:r>
              <a:rPr lang="ko-KR" altLang="en-US"/>
              <a:t>전체적인 </a:t>
            </a:r>
            <a:r>
              <a:rPr lang="ko-KR" altLang="en-US" smtClean="0"/>
              <a:t>현황</a:t>
            </a:r>
            <a:r>
              <a:rPr lang="en-US" altLang="ko-KR" smtClean="0"/>
              <a:t>/</a:t>
            </a:r>
            <a:r>
              <a:rPr lang="ko-KR" altLang="en-US"/>
              <a:t>랜덤 </a:t>
            </a:r>
            <a:r>
              <a:rPr lang="ko-KR" altLang="en-US"/>
              <a:t>챔피언 </a:t>
            </a:r>
            <a:r>
              <a:rPr lang="ko-KR" altLang="en-US" smtClean="0"/>
              <a:t>배너</a:t>
            </a:r>
            <a:r>
              <a:rPr lang="en-US" altLang="ko-KR" smtClean="0"/>
              <a:t>/</a:t>
            </a:r>
            <a:r>
              <a:rPr lang="ko-KR" altLang="en-US" smtClean="0"/>
              <a:t>날짜 시간 흐름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656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</a:t>
            </a:r>
            <a:r>
              <a:rPr lang="en-US" altLang="ko-KR" smtClean="0"/>
              <a:t>. </a:t>
            </a:r>
            <a:r>
              <a:rPr lang="ko-KR" altLang="en-US" smtClean="0"/>
              <a:t>선수</a:t>
            </a:r>
            <a:r>
              <a:rPr lang="en-US" altLang="ko-KR" smtClean="0"/>
              <a:t>(</a:t>
            </a:r>
            <a:r>
              <a:rPr lang="ko-KR" altLang="en-US" smtClean="0"/>
              <a:t>솔랭 훈련</a:t>
            </a:r>
            <a:r>
              <a:rPr lang="en-US" altLang="ko-KR" smtClean="0"/>
              <a:t>, </a:t>
            </a:r>
            <a:r>
              <a:rPr lang="ko-KR" altLang="en-US" smtClean="0"/>
              <a:t>랭크 포인트</a:t>
            </a:r>
            <a:r>
              <a:rPr lang="en-US" altLang="ko-KR" smtClean="0"/>
              <a:t>, </a:t>
            </a:r>
            <a:r>
              <a:rPr lang="ko-KR" altLang="en-US" smtClean="0"/>
              <a:t>컨디션 조절</a:t>
            </a:r>
            <a:r>
              <a:rPr lang="en-US" altLang="ko-KR" smtClean="0"/>
              <a:t>, </a:t>
            </a:r>
            <a:r>
              <a:rPr lang="ko-KR" altLang="en-US" smtClean="0"/>
              <a:t>현황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413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/>
              <a:t>팀</a:t>
            </a:r>
            <a:r>
              <a:rPr lang="en-US" altLang="ko-KR" smtClean="0"/>
              <a:t>(</a:t>
            </a:r>
            <a:r>
              <a:rPr lang="ko-KR" altLang="en-US"/>
              <a:t>스크림</a:t>
            </a:r>
            <a:r>
              <a:rPr lang="en-US" altLang="ko-KR"/>
              <a:t>, </a:t>
            </a:r>
            <a:r>
              <a:rPr lang="ko-KR" altLang="en-US" smtClean="0"/>
              <a:t>자유랭단판</a:t>
            </a:r>
            <a:r>
              <a:rPr lang="en-US" altLang="ko-KR" smtClean="0"/>
              <a:t>, </a:t>
            </a:r>
            <a:r>
              <a:rPr lang="ko-KR" altLang="en-US" smtClean="0"/>
              <a:t>자동밴픽</a:t>
            </a:r>
            <a:r>
              <a:rPr lang="en-US" altLang="ko-KR" smtClean="0"/>
              <a:t>, </a:t>
            </a:r>
            <a:r>
              <a:rPr lang="ko-KR" altLang="en-US" smtClean="0"/>
              <a:t>스킵가능</a:t>
            </a:r>
            <a:r>
              <a:rPr lang="en-US" altLang="ko-KR" smtClean="0"/>
              <a:t>, </a:t>
            </a:r>
            <a:r>
              <a:rPr lang="ko-KR" altLang="en-US"/>
              <a:t>전술</a:t>
            </a:r>
            <a:r>
              <a:rPr lang="en-US" altLang="ko-KR"/>
              <a:t>, </a:t>
            </a:r>
            <a:r>
              <a:rPr lang="ko-KR" altLang="en-US" smtClean="0"/>
              <a:t>팀워크 현황</a:t>
            </a:r>
            <a:r>
              <a:rPr lang="en-US" altLang="ko-KR" smtClean="0"/>
              <a:t>, </a:t>
            </a:r>
            <a:r>
              <a:rPr lang="ko-KR" altLang="en-US" smtClean="0"/>
              <a:t>감독이 내리는 명령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966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리그</a:t>
            </a:r>
            <a:r>
              <a:rPr lang="en-US" altLang="ko-KR" smtClean="0"/>
              <a:t>(</a:t>
            </a:r>
            <a:r>
              <a:rPr lang="ko-KR" altLang="en-US" smtClean="0"/>
              <a:t>브론즈</a:t>
            </a:r>
            <a:r>
              <a:rPr lang="en-US" altLang="ko-KR" smtClean="0"/>
              <a:t>~</a:t>
            </a:r>
            <a:r>
              <a:rPr lang="ko-KR" altLang="en-US" smtClean="0"/>
              <a:t>챌린저</a:t>
            </a:r>
            <a:r>
              <a:rPr lang="en-US" altLang="ko-KR" smtClean="0"/>
              <a:t> </a:t>
            </a:r>
            <a:r>
              <a:rPr lang="ko-KR" altLang="en-US" smtClean="0"/>
              <a:t>리그까지 플레이 타임 한달</a:t>
            </a:r>
            <a:r>
              <a:rPr lang="en-US" altLang="ko-KR" smtClean="0"/>
              <a:t>, </a:t>
            </a:r>
            <a:r>
              <a:rPr lang="ko-KR" altLang="en-US" smtClean="0"/>
              <a:t>프로리그 </a:t>
            </a:r>
            <a:r>
              <a:rPr lang="en-US" altLang="ko-KR" smtClean="0"/>
              <a:t>3</a:t>
            </a:r>
            <a:r>
              <a:rPr lang="ko-KR" altLang="en-US" smtClean="0"/>
              <a:t>부</a:t>
            </a:r>
            <a:r>
              <a:rPr lang="en-US" altLang="ko-KR" smtClean="0"/>
              <a:t>~</a:t>
            </a:r>
            <a:r>
              <a:rPr lang="ko-KR" altLang="en-US" smtClean="0"/>
              <a:t>롤드컵가능</a:t>
            </a:r>
            <a:r>
              <a:rPr lang="en-US" altLang="ko-KR" smtClean="0"/>
              <a:t>. </a:t>
            </a:r>
            <a:r>
              <a:rPr lang="ko-KR" altLang="en-US" smtClean="0"/>
              <a:t>리그는 </a:t>
            </a:r>
            <a:r>
              <a:rPr lang="en-US" altLang="ko-KR" smtClean="0"/>
              <a:t>3/2, </a:t>
            </a:r>
            <a:r>
              <a:rPr lang="ko-KR" altLang="en-US" smtClean="0"/>
              <a:t>포시는 더블엘레 </a:t>
            </a:r>
            <a:r>
              <a:rPr lang="en-US" altLang="ko-KR" smtClean="0"/>
              <a:t>5/3, </a:t>
            </a:r>
            <a:r>
              <a:rPr lang="ko-KR" altLang="en-US" smtClean="0"/>
              <a:t>리그 현황</a:t>
            </a:r>
            <a:r>
              <a:rPr lang="en-US" altLang="ko-KR"/>
              <a:t>)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0748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게임 </a:t>
            </a:r>
            <a:r>
              <a:rPr lang="en-US" altLang="ko-KR" smtClean="0"/>
              <a:t>(</a:t>
            </a:r>
            <a:r>
              <a:rPr lang="ko-KR" altLang="en-US"/>
              <a:t>밴픽 </a:t>
            </a:r>
            <a:r>
              <a:rPr lang="en-US" altLang="ko-KR"/>
              <a:t>/ </a:t>
            </a:r>
            <a:r>
              <a:rPr lang="ko-KR" altLang="en-US"/>
              <a:t>전술 설정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503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게임 </a:t>
            </a:r>
            <a:r>
              <a:rPr lang="en-US" altLang="ko-KR" smtClean="0"/>
              <a:t>(</a:t>
            </a:r>
            <a:r>
              <a:rPr lang="ko-KR" altLang="en-US" smtClean="0"/>
              <a:t>시뮬레이션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767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712</Words>
  <Application>Microsoft Office PowerPoint</Application>
  <PresentationFormat>와이드스크린</PresentationFormat>
  <Paragraphs>106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가제: LOL Manager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시작 화면</vt:lpstr>
      <vt:lpstr>선수 스텟 및 특성 파악</vt:lpstr>
      <vt:lpstr>선수 스텟 및 특성 파악</vt:lpstr>
      <vt:lpstr>선수 포지션 설정 및 특징 파악</vt:lpstr>
      <vt:lpstr>밴픽 및 챔피언 확인</vt:lpstr>
      <vt:lpstr>게임 진행 과정</vt:lpstr>
      <vt:lpstr>게임 진행 과정</vt:lpstr>
      <vt:lpstr>시즌 종료 후 포스트 시즌</vt:lpstr>
      <vt:lpstr>챔프 성능 표현</vt:lpstr>
      <vt:lpstr>도감?</vt:lpstr>
      <vt:lpstr>퀘스트</vt:lpstr>
      <vt:lpstr>뽑기</vt:lpstr>
      <vt:lpstr>수익(광고)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가제: LOL Manager</dc:title>
  <dc:creator>Shin</dc:creator>
  <cp:lastModifiedBy>KIM LAK WON</cp:lastModifiedBy>
  <cp:revision>29</cp:revision>
  <dcterms:created xsi:type="dcterms:W3CDTF">2020-09-18T14:01:49Z</dcterms:created>
  <dcterms:modified xsi:type="dcterms:W3CDTF">2020-09-19T21:12:23Z</dcterms:modified>
</cp:coreProperties>
</file>